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9" r:id="rId4"/>
    <p:sldId id="260" r:id="rId5"/>
    <p:sldId id="261" r:id="rId6"/>
    <p:sldId id="262" r:id="rId7"/>
    <p:sldId id="263" r:id="rId8"/>
    <p:sldId id="274" r:id="rId9"/>
    <p:sldId id="275" r:id="rId10"/>
    <p:sldId id="266" r:id="rId11"/>
    <p:sldId id="267" r:id="rId12"/>
    <p:sldId id="268" r:id="rId13"/>
    <p:sldId id="269" r:id="rId14"/>
    <p:sldId id="270" r:id="rId15"/>
    <p:sldId id="276" r:id="rId16"/>
    <p:sldId id="271" r:id="rId17"/>
    <p:sldId id="272" r:id="rId18"/>
    <p:sldId id="273" r:id="rId19"/>
    <p:sldId id="277" r:id="rId20"/>
    <p:sldId id="278" r:id="rId21"/>
    <p:sldId id="279" r:id="rId22"/>
    <p:sldId id="280" r:id="rId23"/>
    <p:sldId id="281" r:id="rId24"/>
    <p:sldId id="284" r:id="rId25"/>
    <p:sldId id="285" r:id="rId26"/>
    <p:sldId id="286" r:id="rId27"/>
    <p:sldId id="287" r:id="rId28"/>
    <p:sldId id="288" r:id="rId29"/>
    <p:sldId id="289" r:id="rId30"/>
    <p:sldId id="291" r:id="rId31"/>
    <p:sldId id="290" r:id="rId32"/>
    <p:sldId id="292" r:id="rId33"/>
    <p:sldId id="29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03A2C-DBCB-4730-897E-86C218D95B6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0C761-E8D1-4019-97A9-EB79A22B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769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03A2C-DBCB-4730-897E-86C218D95B6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0C761-E8D1-4019-97A9-EB79A22B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38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03A2C-DBCB-4730-897E-86C218D95B6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0C761-E8D1-4019-97A9-EB79A22B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51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03A2C-DBCB-4730-897E-86C218D95B6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0C761-E8D1-4019-97A9-EB79A22B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05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03A2C-DBCB-4730-897E-86C218D95B6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0C761-E8D1-4019-97A9-EB79A22B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074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03A2C-DBCB-4730-897E-86C218D95B6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0C761-E8D1-4019-97A9-EB79A22B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77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03A2C-DBCB-4730-897E-86C218D95B6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0C761-E8D1-4019-97A9-EB79A22B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90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03A2C-DBCB-4730-897E-86C218D95B6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0C761-E8D1-4019-97A9-EB79A22B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10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03A2C-DBCB-4730-897E-86C218D95B6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0C761-E8D1-4019-97A9-EB79A22B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25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03A2C-DBCB-4730-897E-86C218D95B6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0C761-E8D1-4019-97A9-EB79A22B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920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03A2C-DBCB-4730-897E-86C218D95B6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0C761-E8D1-4019-97A9-EB79A22B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59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03A2C-DBCB-4730-897E-86C218D95B6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0C761-E8D1-4019-97A9-EB79A22BA1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39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0244" y="2921169"/>
            <a:ext cx="4651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/>
              <a:t>SERVER</a:t>
            </a:r>
            <a:r>
              <a:rPr lang="ko-KR" altLang="en-US" sz="6000" dirty="0" smtClean="0"/>
              <a:t> 실행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110059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0244" y="2921169"/>
            <a:ext cx="4651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/>
              <a:t>CLIENT </a:t>
            </a:r>
            <a:r>
              <a:rPr lang="ko-KR" altLang="en-US" sz="6000" dirty="0" smtClean="0"/>
              <a:t>실행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921658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74" y="1514873"/>
            <a:ext cx="8775102" cy="45281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34140" y="3087759"/>
            <a:ext cx="3703982" cy="192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CLIENT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8305" y="902630"/>
            <a:ext cx="424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h</a:t>
            </a:r>
            <a:r>
              <a:rPr lang="en-US" altLang="ko-KR" dirty="0" smtClean="0"/>
              <a:t>p2p_client </a:t>
            </a:r>
            <a:r>
              <a:rPr lang="ko-KR" altLang="en-US" dirty="0" smtClean="0"/>
              <a:t>폴더로 이동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39782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18305" y="902630"/>
            <a:ext cx="73359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s</a:t>
            </a:r>
            <a:r>
              <a:rPr lang="en-US" altLang="ko-KR" dirty="0" smtClean="0"/>
              <a:t>etup.py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aiortc</a:t>
            </a:r>
            <a:r>
              <a:rPr lang="en-US" altLang="ko-KR" dirty="0" smtClean="0"/>
              <a:t> Windows </a:t>
            </a:r>
            <a:r>
              <a:rPr lang="ko-KR" altLang="en-US" dirty="0" smtClean="0"/>
              <a:t>버전 사용을 위한 설치 파일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python setup.py install</a:t>
            </a:r>
          </a:p>
          <a:p>
            <a:pPr marL="742950" lvl="1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requirements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pip install -r requirements.txt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63" y="2502188"/>
            <a:ext cx="8695838" cy="422991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34749" y="5877342"/>
            <a:ext cx="4631634" cy="344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CLIENT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165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18305" y="902630"/>
            <a:ext cx="7349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설정 파일 수정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en-US" altLang="ko-KR" dirty="0"/>
              <a:t>c</a:t>
            </a:r>
            <a:r>
              <a:rPr lang="en-US" altLang="ko-KR" dirty="0" smtClean="0"/>
              <a:t>onfig.py </a:t>
            </a:r>
            <a:r>
              <a:rPr lang="ko-KR" altLang="en-US" dirty="0" smtClean="0"/>
              <a:t>파일은 클라이언트 설정 파일이다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Editor </a:t>
            </a:r>
            <a:r>
              <a:rPr lang="ko-KR" altLang="en-US" dirty="0" smtClean="0"/>
              <a:t>프로그램으로 열고 수정한다</a:t>
            </a:r>
            <a:r>
              <a:rPr lang="en-US" altLang="ko-KR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CLIENT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28" y="2142168"/>
            <a:ext cx="8929163" cy="434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81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18305" y="902630"/>
            <a:ext cx="299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설정 파일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CLIENT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672" y="106841"/>
            <a:ext cx="6684657" cy="664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08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61105" y="783360"/>
            <a:ext cx="114839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실행 명령어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채널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GUI </a:t>
            </a:r>
            <a:r>
              <a:rPr lang="ko-KR" altLang="en-US" dirty="0" smtClean="0"/>
              <a:t>화면 출력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uPREP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연동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en-US" altLang="ko-KR" dirty="0"/>
              <a:t>-id=Creator -connection=</a:t>
            </a:r>
            <a:r>
              <a:rPr lang="en-US" altLang="ko-KR" dirty="0" err="1"/>
              <a:t>tcp</a:t>
            </a:r>
            <a:r>
              <a:rPr lang="en-US" altLang="ko-KR" dirty="0"/>
              <a:t> -owner=true -title="TCP </a:t>
            </a:r>
            <a:r>
              <a:rPr lang="ko-KR" altLang="en-US" dirty="0"/>
              <a:t>한글</a:t>
            </a:r>
            <a:r>
              <a:rPr lang="en-US" altLang="ko-KR" dirty="0"/>
              <a:t>!!!" -</a:t>
            </a:r>
            <a:r>
              <a:rPr lang="en-US" altLang="ko-KR" dirty="0" err="1"/>
              <a:t>gui</a:t>
            </a:r>
            <a:r>
              <a:rPr lang="en-US" altLang="ko-KR" dirty="0"/>
              <a:t>=true -port=8091 -</a:t>
            </a:r>
            <a:r>
              <a:rPr lang="en-US" altLang="ko-KR" dirty="0" err="1"/>
              <a:t>uprep-addr</a:t>
            </a:r>
            <a:r>
              <a:rPr lang="en-US" altLang="ko-KR" dirty="0"/>
              <a:t>=127.0.0.1:30000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실행 명령어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채널 참가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client.py -connection=</a:t>
            </a:r>
            <a:r>
              <a:rPr lang="en-US" altLang="ko-KR" dirty="0" err="1" smtClean="0"/>
              <a:t>tcp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옵션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필수 항목</a:t>
            </a:r>
            <a:endParaRPr lang="en-US" altLang="ko-KR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-connection=[</a:t>
            </a:r>
            <a:r>
              <a:rPr lang="en-US" altLang="ko-KR" dirty="0" err="1" smtClean="0"/>
              <a:t>tcp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rtc</a:t>
            </a:r>
            <a:r>
              <a:rPr lang="en-US" altLang="ko-KR" dirty="0" smtClean="0"/>
              <a:t>]   =&gt;</a:t>
            </a:r>
            <a:r>
              <a:rPr lang="ko-KR" altLang="en-US" dirty="0" smtClean="0"/>
              <a:t> 연결 </a:t>
            </a:r>
            <a:r>
              <a:rPr lang="ko-KR" altLang="en-US" dirty="0" err="1" smtClean="0"/>
              <a:t>방식를</a:t>
            </a:r>
            <a:r>
              <a:rPr lang="ko-KR" altLang="en-US" dirty="0" smtClean="0"/>
              <a:t> 설정한다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필수 항목</a:t>
            </a:r>
            <a:r>
              <a:rPr lang="en-US" altLang="ko-KR" dirty="0" smtClean="0"/>
              <a:t>)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CLIENT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08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61105" y="783360"/>
            <a:ext cx="114839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선택 </a:t>
            </a:r>
            <a:r>
              <a:rPr lang="ko-KR" altLang="en-US" dirty="0" smtClean="0"/>
              <a:t>항목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-id=[</a:t>
            </a:r>
            <a:r>
              <a:rPr lang="en-US" altLang="ko-KR" dirty="0" err="1" smtClean="0"/>
              <a:t>peer_id</a:t>
            </a:r>
            <a:r>
              <a:rPr lang="en-US" altLang="ko-KR" dirty="0" smtClean="0"/>
              <a:t>]   =&gt; Peer ID</a:t>
            </a:r>
            <a:r>
              <a:rPr lang="ko-KR" altLang="en-US" dirty="0" smtClean="0"/>
              <a:t>를 설정한다</a:t>
            </a:r>
            <a:r>
              <a:rPr lang="en-US" altLang="ko-KR" dirty="0" smtClean="0"/>
              <a:t>. (Optional ,</a:t>
            </a:r>
            <a:r>
              <a:rPr lang="ko-KR" altLang="en-US" dirty="0" smtClean="0"/>
              <a:t>자동 생성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-password=[</a:t>
            </a:r>
            <a:r>
              <a:rPr lang="en-US" altLang="ko-KR" dirty="0" err="1" smtClean="0"/>
              <a:t>auth_password</a:t>
            </a:r>
            <a:r>
              <a:rPr lang="en-US" altLang="ko-KR" dirty="0" smtClean="0"/>
              <a:t>]   =&gt; Peer </a:t>
            </a:r>
            <a:r>
              <a:rPr lang="en-US" altLang="ko-KR" dirty="0" err="1" smtClean="0"/>
              <a:t>Auth</a:t>
            </a:r>
            <a:r>
              <a:rPr lang="en-US" altLang="ko-KR" dirty="0" smtClean="0"/>
              <a:t> Password </a:t>
            </a:r>
            <a:r>
              <a:rPr lang="ko-KR" altLang="en-US" dirty="0" smtClean="0"/>
              <a:t>을</a:t>
            </a:r>
            <a:r>
              <a:rPr lang="en-US" altLang="ko-KR" dirty="0" smtClean="0"/>
              <a:t>/</a:t>
            </a:r>
            <a:r>
              <a:rPr lang="ko-KR" altLang="en-US" dirty="0" smtClean="0"/>
              <a:t>를 설정한다</a:t>
            </a:r>
            <a:r>
              <a:rPr lang="en-US" altLang="ko-KR" dirty="0" smtClean="0"/>
              <a:t>. (Optional , </a:t>
            </a:r>
            <a:r>
              <a:rPr lang="ko-KR" altLang="en-US" dirty="0" smtClean="0"/>
              <a:t>자동 생성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-owner=[true, false]   =&gt; </a:t>
            </a:r>
            <a:r>
              <a:rPr lang="ko-KR" altLang="en-US" dirty="0" smtClean="0"/>
              <a:t>채널 생성을 요청한다</a:t>
            </a:r>
            <a:r>
              <a:rPr lang="en-US" altLang="ko-KR" dirty="0" smtClean="0"/>
              <a:t>. (Optional , Default=False)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-overlay=[</a:t>
            </a:r>
            <a:r>
              <a:rPr lang="en-US" altLang="ko-KR" dirty="0" err="1" smtClean="0"/>
              <a:t>overlay_id</a:t>
            </a:r>
            <a:r>
              <a:rPr lang="en-US" altLang="ko-KR" dirty="0" smtClean="0"/>
              <a:t>]   =&gt; </a:t>
            </a:r>
            <a:r>
              <a:rPr lang="ko-KR" altLang="en-US" dirty="0" smtClean="0"/>
              <a:t>참가할 </a:t>
            </a:r>
            <a:r>
              <a:rPr lang="en-US" altLang="ko-KR" dirty="0" smtClean="0"/>
              <a:t>Overlay ID</a:t>
            </a:r>
            <a:r>
              <a:rPr lang="ko-KR" altLang="en-US" dirty="0" smtClean="0"/>
              <a:t>를 설정한다</a:t>
            </a:r>
            <a:r>
              <a:rPr lang="en-US" altLang="ko-KR" dirty="0" smtClean="0"/>
              <a:t>. (Optional , Default=</a:t>
            </a:r>
            <a:r>
              <a:rPr lang="ko-KR" altLang="en-US" dirty="0" smtClean="0"/>
              <a:t>최근 생성된 채널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-title=[title]   =&gt; </a:t>
            </a:r>
            <a:r>
              <a:rPr lang="ko-KR" altLang="en-US" dirty="0" smtClean="0"/>
              <a:t>채널 타이틀을 설정한다</a:t>
            </a:r>
            <a:r>
              <a:rPr lang="en-US" altLang="ko-KR" dirty="0" smtClean="0"/>
              <a:t>. (Optional , Default=No Title)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desc</a:t>
            </a:r>
            <a:r>
              <a:rPr lang="en-US" altLang="ko-KR" dirty="0" smtClean="0"/>
              <a:t>=[description]   =&gt; </a:t>
            </a:r>
            <a:r>
              <a:rPr lang="ko-KR" altLang="en-US" dirty="0" smtClean="0"/>
              <a:t>채널 설명을 설정한다</a:t>
            </a:r>
            <a:r>
              <a:rPr lang="en-US" altLang="ko-KR" dirty="0" smtClean="0"/>
              <a:t>. (Optional , Default=Description)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-admin-key=[</a:t>
            </a:r>
            <a:r>
              <a:rPr lang="en-US" altLang="ko-KR" dirty="0" err="1" smtClean="0"/>
              <a:t>admin_key</a:t>
            </a:r>
            <a:r>
              <a:rPr lang="en-US" altLang="ko-KR" dirty="0" smtClean="0"/>
              <a:t>]   =&gt; </a:t>
            </a:r>
            <a:r>
              <a:rPr lang="ko-KR" altLang="en-US" dirty="0" smtClean="0"/>
              <a:t>채널 </a:t>
            </a:r>
            <a:r>
              <a:rPr lang="en-US" altLang="ko-KR" dirty="0" smtClean="0"/>
              <a:t>Admin Key </a:t>
            </a:r>
            <a:r>
              <a:rPr lang="ko-KR" altLang="en-US" dirty="0" smtClean="0"/>
              <a:t>을</a:t>
            </a:r>
            <a:r>
              <a:rPr lang="en-US" altLang="ko-KR" dirty="0" smtClean="0"/>
              <a:t>/</a:t>
            </a:r>
            <a:r>
              <a:rPr lang="ko-KR" altLang="en-US" dirty="0" smtClean="0"/>
              <a:t>를 설정한다</a:t>
            </a:r>
            <a:r>
              <a:rPr lang="en-US" altLang="ko-KR" dirty="0" smtClean="0"/>
              <a:t>. (Optional , </a:t>
            </a:r>
            <a:r>
              <a:rPr lang="ko-KR" altLang="en-US" dirty="0" smtClean="0"/>
              <a:t>자동 생성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auth</a:t>
            </a:r>
            <a:r>
              <a:rPr lang="en-US" altLang="ko-KR" dirty="0" smtClean="0"/>
              <a:t>-type=[open, closed]   =&gt; </a:t>
            </a:r>
            <a:r>
              <a:rPr lang="ko-KR" altLang="en-US" dirty="0" smtClean="0"/>
              <a:t>채널 </a:t>
            </a:r>
            <a:r>
              <a:rPr lang="en-US" altLang="ko-KR" dirty="0" err="1" smtClean="0"/>
              <a:t>Auth</a:t>
            </a:r>
            <a:r>
              <a:rPr lang="en-US" altLang="ko-KR" dirty="0" smtClean="0"/>
              <a:t> Type </a:t>
            </a:r>
            <a:r>
              <a:rPr lang="ko-KR" altLang="en-US" dirty="0" smtClean="0"/>
              <a:t>을</a:t>
            </a:r>
            <a:r>
              <a:rPr lang="en-US" altLang="ko-KR" dirty="0" smtClean="0"/>
              <a:t>/</a:t>
            </a:r>
            <a:r>
              <a:rPr lang="ko-KR" altLang="en-US" dirty="0" smtClean="0"/>
              <a:t>를 설정한다</a:t>
            </a:r>
            <a:r>
              <a:rPr lang="en-US" altLang="ko-KR" dirty="0" smtClean="0"/>
              <a:t>. (Optional , Default=open)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-access-key=[</a:t>
            </a:r>
            <a:r>
              <a:rPr lang="en-US" altLang="ko-KR" dirty="0" err="1" smtClean="0"/>
              <a:t>access_key</a:t>
            </a:r>
            <a:r>
              <a:rPr lang="en-US" altLang="ko-KR" dirty="0" smtClean="0"/>
              <a:t>]   =&gt; </a:t>
            </a:r>
            <a:r>
              <a:rPr lang="ko-KR" altLang="en-US" dirty="0" smtClean="0"/>
              <a:t>채널 </a:t>
            </a:r>
            <a:r>
              <a:rPr lang="en-US" altLang="ko-KR" dirty="0" smtClean="0"/>
              <a:t>Access Key </a:t>
            </a:r>
            <a:r>
              <a:rPr lang="ko-KR" altLang="en-US" dirty="0" smtClean="0"/>
              <a:t>을</a:t>
            </a:r>
            <a:r>
              <a:rPr lang="en-US" altLang="ko-KR" dirty="0" smtClean="0"/>
              <a:t>/</a:t>
            </a:r>
            <a:r>
              <a:rPr lang="ko-KR" altLang="en-US" dirty="0" smtClean="0"/>
              <a:t>를 설정한다</a:t>
            </a:r>
            <a:r>
              <a:rPr lang="en-US" altLang="ko-KR" dirty="0" smtClean="0"/>
              <a:t>. (Optional , Default=</a:t>
            </a:r>
            <a:r>
              <a:rPr lang="en-US" altLang="ko-KR" dirty="0" err="1" smtClean="0"/>
              <a:t>etri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채널의 </a:t>
            </a:r>
            <a:r>
              <a:rPr lang="en-US" altLang="ko-KR" dirty="0" err="1" smtClean="0"/>
              <a:t>Auth</a:t>
            </a:r>
            <a:r>
              <a:rPr lang="en-US" altLang="ko-KR" dirty="0" smtClean="0"/>
              <a:t> Type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closed </a:t>
            </a:r>
            <a:r>
              <a:rPr lang="ko-KR" altLang="en-US" dirty="0" smtClean="0"/>
              <a:t>일 경우에만 유효함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채널 생성 및 참가 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gui</a:t>
            </a:r>
            <a:r>
              <a:rPr lang="en-US" altLang="ko-KR" dirty="0" smtClean="0"/>
              <a:t>=[</a:t>
            </a:r>
            <a:r>
              <a:rPr lang="en-US" altLang="ko-KR" dirty="0"/>
              <a:t>true, false]   =&gt; GUI </a:t>
            </a:r>
            <a:r>
              <a:rPr lang="en-US" altLang="ko-KR" dirty="0" err="1"/>
              <a:t>WebServer</a:t>
            </a:r>
            <a:r>
              <a:rPr lang="en-US" altLang="ko-KR" dirty="0"/>
              <a:t> </a:t>
            </a:r>
            <a:r>
              <a:rPr lang="ko-KR" altLang="en-US" dirty="0"/>
              <a:t>실행을 </a:t>
            </a:r>
            <a:r>
              <a:rPr lang="ko-KR" altLang="en-US" dirty="0" smtClean="0"/>
              <a:t>요청한다</a:t>
            </a:r>
            <a:r>
              <a:rPr lang="en-US" altLang="ko-KR" dirty="0" smtClean="0"/>
              <a:t>. </a:t>
            </a:r>
            <a:r>
              <a:rPr lang="en-US" altLang="ko-KR" dirty="0"/>
              <a:t>(Optional , Default=False)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-port=[</a:t>
            </a:r>
            <a:r>
              <a:rPr lang="en-US" altLang="ko-KR" dirty="0" err="1" smtClean="0"/>
              <a:t>port_number</a:t>
            </a:r>
            <a:r>
              <a:rPr lang="en-US" altLang="ko-KR" dirty="0" smtClean="0"/>
              <a:t>]   </a:t>
            </a:r>
            <a:r>
              <a:rPr lang="en-US" altLang="ko-KR" dirty="0"/>
              <a:t>=&gt; </a:t>
            </a:r>
            <a:r>
              <a:rPr lang="en-US" altLang="ko-KR" dirty="0" err="1"/>
              <a:t>WebServer</a:t>
            </a:r>
            <a:r>
              <a:rPr lang="en-US" altLang="ko-KR" dirty="0"/>
              <a:t> Port </a:t>
            </a:r>
            <a:r>
              <a:rPr lang="ko-KR" altLang="en-US" dirty="0"/>
              <a:t>를 설정한다</a:t>
            </a:r>
            <a:r>
              <a:rPr lang="en-US" altLang="ko-KR" dirty="0" smtClean="0"/>
              <a:t>.</a:t>
            </a:r>
            <a:r>
              <a:rPr lang="ko-KR" altLang="en-US" dirty="0"/>
              <a:t> </a:t>
            </a:r>
            <a:r>
              <a:rPr lang="en-US" altLang="ko-KR" dirty="0"/>
              <a:t>0 </a:t>
            </a:r>
            <a:r>
              <a:rPr lang="ko-KR" altLang="en-US" dirty="0"/>
              <a:t>또는 입력하지 않을 경우 자동으로 </a:t>
            </a:r>
            <a:r>
              <a:rPr lang="ko-KR" altLang="en-US" dirty="0" smtClean="0"/>
              <a:t>설정한다</a:t>
            </a:r>
            <a:r>
              <a:rPr lang="en-US" altLang="ko-KR" dirty="0" smtClean="0"/>
              <a:t>. </a:t>
            </a:r>
            <a:r>
              <a:rPr lang="en-US" altLang="ko-KR" dirty="0"/>
              <a:t>(Optional , </a:t>
            </a:r>
            <a:r>
              <a:rPr lang="en-US" altLang="ko-KR" dirty="0" smtClean="0"/>
              <a:t>Default=</a:t>
            </a:r>
            <a:r>
              <a:rPr lang="en-US" altLang="ko-KR" dirty="0"/>
              <a:t>0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-</a:t>
            </a:r>
            <a:r>
              <a:rPr lang="en-US" altLang="ko-KR" dirty="0" err="1"/>
              <a:t>uprep-addr</a:t>
            </a:r>
            <a:r>
              <a:rPr lang="en-US" altLang="ko-KR" dirty="0" smtClean="0"/>
              <a:t>=[</a:t>
            </a:r>
            <a:r>
              <a:rPr lang="en-US" altLang="ko-KR" dirty="0" err="1" smtClean="0"/>
              <a:t>peer_address</a:t>
            </a:r>
            <a:r>
              <a:rPr lang="en-US" altLang="ko-KR" dirty="0" smtClean="0"/>
              <a:t>]   </a:t>
            </a:r>
            <a:r>
              <a:rPr lang="en-US" altLang="ko-KR" dirty="0"/>
              <a:t>=&gt; </a:t>
            </a:r>
            <a:r>
              <a:rPr lang="en-US" altLang="ko-KR" dirty="0" err="1"/>
              <a:t>uPREP</a:t>
            </a:r>
            <a:r>
              <a:rPr lang="en-US" altLang="ko-KR" dirty="0"/>
              <a:t> Peer </a:t>
            </a:r>
            <a:r>
              <a:rPr lang="ko-KR" altLang="en-US" dirty="0" smtClean="0"/>
              <a:t>주소를 </a:t>
            </a:r>
            <a:r>
              <a:rPr lang="ko-KR" altLang="en-US" dirty="0"/>
              <a:t>설정한다</a:t>
            </a:r>
            <a:r>
              <a:rPr lang="en-US" altLang="ko-KR" dirty="0" smtClean="0"/>
              <a:t>. </a:t>
            </a:r>
            <a:r>
              <a:rPr lang="en-US" altLang="ko-KR" dirty="0"/>
              <a:t>(</a:t>
            </a:r>
            <a:r>
              <a:rPr lang="en-US" altLang="ko-KR" dirty="0" smtClean="0"/>
              <a:t>Optional)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CLIENT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025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18305" y="902630"/>
            <a:ext cx="734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정상적으로 실행되면 아래와 같이 출력된다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채널 생성 요청</a:t>
            </a:r>
            <a:r>
              <a:rPr lang="en-US" altLang="ko-KR" dirty="0" smtClean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CLIENT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66" y="1796680"/>
            <a:ext cx="8137041" cy="42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83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18305" y="902630"/>
            <a:ext cx="734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(</a:t>
            </a:r>
            <a:r>
              <a:rPr lang="ko-KR" altLang="en-US" dirty="0" smtClean="0"/>
              <a:t>실행 시</a:t>
            </a:r>
            <a:r>
              <a:rPr lang="en-US" altLang="ko-KR" dirty="0" smtClean="0"/>
              <a:t>)</a:t>
            </a:r>
            <a:r>
              <a:rPr lang="ko-KR" altLang="en-US" dirty="0" smtClean="0"/>
              <a:t>입력이 잘못된 경우 아래와 같이 출력되고 종료된다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98" y="1514873"/>
            <a:ext cx="9318451" cy="4868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CLIENT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301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18304" y="902630"/>
            <a:ext cx="1019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브라우저에서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서버</a:t>
            </a:r>
            <a:r>
              <a:rPr lang="en-US" altLang="ko-KR" dirty="0" smtClean="0"/>
              <a:t>IP]:[</a:t>
            </a:r>
            <a:r>
              <a:rPr lang="ko-KR" altLang="en-US" dirty="0" smtClean="0"/>
              <a:t>서버</a:t>
            </a:r>
            <a:r>
              <a:rPr lang="en-US" altLang="ko-KR" dirty="0" smtClean="0"/>
              <a:t>PORT] 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127.0.0.1:8091</a:t>
            </a:r>
            <a:r>
              <a:rPr lang="en-US" altLang="ko-KR" dirty="0" smtClean="0"/>
              <a:t>) </a:t>
            </a:r>
            <a:r>
              <a:rPr lang="ko-KR" altLang="en-US" dirty="0" smtClean="0"/>
              <a:t>로 접속하면 </a:t>
            </a:r>
            <a:r>
              <a:rPr lang="ko-KR" altLang="en-US" dirty="0" smtClean="0"/>
              <a:t>클라이언트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가 출력된다</a:t>
            </a:r>
            <a:r>
              <a:rPr lang="en-US" altLang="ko-KR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Client</a:t>
            </a:r>
            <a:r>
              <a:rPr lang="ko-KR" altLang="en-US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268" y="1398166"/>
            <a:ext cx="9494163" cy="515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52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74" y="1514873"/>
            <a:ext cx="8775102" cy="45281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20888" y="2749829"/>
            <a:ext cx="3703982" cy="192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SERVER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8305" y="902630"/>
            <a:ext cx="424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/>
              <a:t>homp_server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폴더로 이동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17344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4" y="614119"/>
            <a:ext cx="10800000" cy="586406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901148" y="1298121"/>
            <a:ext cx="6407426" cy="4937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 설명선 20"/>
          <p:cNvSpPr/>
          <p:nvPr/>
        </p:nvSpPr>
        <p:spPr>
          <a:xfrm>
            <a:off x="277098" y="461797"/>
            <a:ext cx="2970883" cy="671264"/>
          </a:xfrm>
          <a:prstGeom prst="wedgeRectCallout">
            <a:avLst>
              <a:gd name="adj1" fmla="val 23982"/>
              <a:gd name="adj2" fmla="val 121786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연결 상태 설정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노드 및 링크 색상 등을 변경 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960783" y="1399669"/>
            <a:ext cx="2153478" cy="2118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 설명선 22"/>
          <p:cNvSpPr/>
          <p:nvPr/>
        </p:nvSpPr>
        <p:spPr>
          <a:xfrm>
            <a:off x="1080054" y="4596220"/>
            <a:ext cx="2660372" cy="439208"/>
          </a:xfrm>
          <a:prstGeom prst="wedgeRectCallout">
            <a:avLst>
              <a:gd name="adj1" fmla="val 23121"/>
              <a:gd name="adj2" fmla="val 35749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Peer </a:t>
            </a:r>
            <a:r>
              <a:rPr lang="ko-KR" altLang="en-US" sz="1200" dirty="0" smtClean="0"/>
              <a:t>연결 </a:t>
            </a:r>
            <a:r>
              <a:rPr lang="ko-KR" altLang="en-US" sz="1200" dirty="0" smtClean="0"/>
              <a:t>상태 </a:t>
            </a:r>
            <a:r>
              <a:rPr lang="ko-KR" altLang="en-US" sz="1200" dirty="0" smtClean="0"/>
              <a:t>확인</a:t>
            </a:r>
            <a:endParaRPr lang="en-US" altLang="ko-KR" sz="1200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7368209" y="1298121"/>
            <a:ext cx="4220818" cy="868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 설명선 27"/>
          <p:cNvSpPr/>
          <p:nvPr/>
        </p:nvSpPr>
        <p:spPr>
          <a:xfrm>
            <a:off x="9843052" y="4710749"/>
            <a:ext cx="1620079" cy="324679"/>
          </a:xfrm>
          <a:prstGeom prst="wedgeRectCallout">
            <a:avLst>
              <a:gd name="adj1" fmla="val 23722"/>
              <a:gd name="adj2" fmla="val -1862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로그 메시지 출력</a:t>
            </a:r>
            <a:endParaRPr lang="ko-KR" altLang="en-US" sz="1400" dirty="0"/>
          </a:p>
        </p:txBody>
      </p:sp>
      <p:sp>
        <p:nvSpPr>
          <p:cNvPr id="36" name="사각형 설명선 35"/>
          <p:cNvSpPr/>
          <p:nvPr/>
        </p:nvSpPr>
        <p:spPr>
          <a:xfrm>
            <a:off x="10091530" y="3193631"/>
            <a:ext cx="1371601" cy="289012"/>
          </a:xfrm>
          <a:prstGeom prst="wedgeRectCallout">
            <a:avLst>
              <a:gd name="adj1" fmla="val 20605"/>
              <a:gd name="adj2" fmla="val -474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/>
              <a:t>받은 메시지 출력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7491314" y="4591879"/>
            <a:ext cx="3971817" cy="1643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491314" y="3129340"/>
            <a:ext cx="4024826" cy="1137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441097" y="2680738"/>
            <a:ext cx="4075044" cy="367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 설명선 39"/>
          <p:cNvSpPr/>
          <p:nvPr/>
        </p:nvSpPr>
        <p:spPr>
          <a:xfrm>
            <a:off x="4869206" y="3048000"/>
            <a:ext cx="2870063" cy="341255"/>
          </a:xfrm>
          <a:prstGeom prst="wedgeRectCallout">
            <a:avLst>
              <a:gd name="adj1" fmla="val 44951"/>
              <a:gd name="adj2" fmla="val -11349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데이터 입력 창 및 전송 버튼</a:t>
            </a:r>
            <a:endParaRPr lang="ko-KR" altLang="en-US" sz="1200" dirty="0"/>
          </a:p>
        </p:txBody>
      </p:sp>
      <p:sp>
        <p:nvSpPr>
          <p:cNvPr id="41" name="사각형 설명선 40"/>
          <p:cNvSpPr/>
          <p:nvPr/>
        </p:nvSpPr>
        <p:spPr>
          <a:xfrm>
            <a:off x="7368209" y="1319722"/>
            <a:ext cx="1656735" cy="341255"/>
          </a:xfrm>
          <a:prstGeom prst="wedgeRectCallout">
            <a:avLst>
              <a:gd name="adj1" fmla="val 23249"/>
              <a:gd name="adj2" fmla="val 37954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Peer </a:t>
            </a:r>
            <a:r>
              <a:rPr lang="ko-KR" altLang="en-US" sz="1200" dirty="0" smtClean="0"/>
              <a:t>상태 확인 창</a:t>
            </a:r>
            <a:endParaRPr lang="ko-KR" altLang="en-US" sz="1200" dirty="0"/>
          </a:p>
        </p:txBody>
      </p:sp>
      <p:sp>
        <p:nvSpPr>
          <p:cNvPr id="42" name="사각형 설명선 41"/>
          <p:cNvSpPr/>
          <p:nvPr/>
        </p:nvSpPr>
        <p:spPr>
          <a:xfrm>
            <a:off x="7907267" y="595042"/>
            <a:ext cx="2870063" cy="519060"/>
          </a:xfrm>
          <a:prstGeom prst="wedgeRectCallout">
            <a:avLst>
              <a:gd name="adj1" fmla="val 21172"/>
              <a:gd name="adj2" fmla="val 294181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Overlay </a:t>
            </a:r>
            <a:r>
              <a:rPr lang="en-US" altLang="ko-KR" sz="1200" dirty="0" err="1" smtClean="0"/>
              <a:t>Costmap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정보 출력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서버에서 데이터 받아 사용</a:t>
            </a:r>
            <a:endParaRPr lang="ko-KR" altLang="en-US" sz="1200" dirty="0"/>
          </a:p>
        </p:txBody>
      </p:sp>
      <p:sp>
        <p:nvSpPr>
          <p:cNvPr id="43" name="사각형 설명선 42"/>
          <p:cNvSpPr/>
          <p:nvPr/>
        </p:nvSpPr>
        <p:spPr>
          <a:xfrm>
            <a:off x="3975653" y="1548508"/>
            <a:ext cx="3332922" cy="551925"/>
          </a:xfrm>
          <a:prstGeom prst="wedgeRectCallout">
            <a:avLst>
              <a:gd name="adj1" fmla="val 56831"/>
              <a:gd name="adj2" fmla="val 10370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Owner: </a:t>
            </a:r>
            <a:r>
              <a:rPr lang="ko-KR" altLang="en-US" sz="1200" dirty="0" smtClean="0"/>
              <a:t>채널 </a:t>
            </a:r>
            <a:r>
              <a:rPr lang="ko-KR" altLang="en-US" sz="1200" dirty="0" err="1" smtClean="0"/>
              <a:t>생성자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일 경우 출력</a:t>
            </a: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 smtClean="0"/>
              <a:t>uPREP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uPREP</a:t>
            </a:r>
            <a:r>
              <a:rPr lang="en-US" altLang="ko-KR" sz="1200" dirty="0" smtClean="0"/>
              <a:t> Peer </a:t>
            </a:r>
            <a:r>
              <a:rPr lang="ko-KR" altLang="en-US" sz="1200" dirty="0" smtClean="0"/>
              <a:t>와 연동일 경우 출력</a:t>
            </a:r>
            <a:endParaRPr lang="ko-KR" altLang="en-US" sz="1200" dirty="0"/>
          </a:p>
        </p:txBody>
      </p:sp>
      <p:sp>
        <p:nvSpPr>
          <p:cNvPr id="44" name="직사각형 43"/>
          <p:cNvSpPr/>
          <p:nvPr/>
        </p:nvSpPr>
        <p:spPr>
          <a:xfrm>
            <a:off x="7441097" y="2207922"/>
            <a:ext cx="1252330" cy="244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825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757" y="2921169"/>
            <a:ext cx="906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/>
              <a:t>공공 데이터 </a:t>
            </a:r>
            <a:r>
              <a:rPr lang="ko-KR" altLang="en-US" sz="6000" dirty="0" err="1" smtClean="0"/>
              <a:t>수집기</a:t>
            </a:r>
            <a:r>
              <a:rPr lang="ko-KR" altLang="en-US" sz="6000" dirty="0" smtClean="0"/>
              <a:t> </a:t>
            </a:r>
            <a:r>
              <a:rPr lang="ko-KR" altLang="en-US" sz="6000" dirty="0" smtClean="0"/>
              <a:t>실행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36162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74" y="1514873"/>
            <a:ext cx="8775102" cy="45281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20888" y="2749829"/>
            <a:ext cx="3703982" cy="192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공공 데이터 </a:t>
            </a:r>
            <a:r>
              <a:rPr lang="ko-KR" altLang="en-US" dirty="0" err="1" smtClean="0"/>
              <a:t>수집기</a:t>
            </a:r>
            <a:r>
              <a:rPr lang="ko-KR" altLang="en-US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8305" y="902630"/>
            <a:ext cx="424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/>
              <a:t>homp_server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폴더로 이동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35624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18305" y="902630"/>
            <a:ext cx="424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public_data_collector.py </a:t>
            </a:r>
            <a:r>
              <a:rPr lang="ko-KR" altLang="en-US" dirty="0" smtClean="0"/>
              <a:t>실행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080" y="1688110"/>
            <a:ext cx="8227736" cy="44338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공공 데이터 </a:t>
            </a:r>
            <a:r>
              <a:rPr lang="ko-KR" altLang="en-US" dirty="0" err="1" smtClean="0"/>
              <a:t>수집기</a:t>
            </a:r>
            <a:r>
              <a:rPr lang="ko-KR" altLang="en-US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960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18304" y="902630"/>
            <a:ext cx="99333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실행 명령어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en-US" altLang="ko-KR" dirty="0"/>
              <a:t>public_data_collector.py -</a:t>
            </a:r>
            <a:r>
              <a:rPr lang="en-US" altLang="ko-KR" dirty="0" err="1"/>
              <a:t>url</a:t>
            </a:r>
            <a:r>
              <a:rPr lang="en-US" altLang="ko-KR" dirty="0"/>
              <a:t>=http</a:t>
            </a:r>
            <a:r>
              <a:rPr lang="en-US" altLang="ko-KR" dirty="0" smtClean="0"/>
              <a:t>://[IP]:[PORT]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public_data_collector.py -</a:t>
            </a:r>
            <a:r>
              <a:rPr lang="en-US" altLang="ko-KR" dirty="0" err="1"/>
              <a:t>url</a:t>
            </a:r>
            <a:r>
              <a:rPr lang="en-US" altLang="ko-KR" dirty="0"/>
              <a:t>=http://</a:t>
            </a:r>
            <a:r>
              <a:rPr lang="en-US" altLang="ko-KR" dirty="0" smtClean="0"/>
              <a:t>127.0.0.1:8091</a:t>
            </a:r>
          </a:p>
          <a:p>
            <a:pPr marL="742950" lvl="1" indent="-285750">
              <a:buFontTx/>
              <a:buChar char="-"/>
            </a:pPr>
            <a:r>
              <a:rPr lang="ko-KR" altLang="en-US" dirty="0" smtClean="0"/>
              <a:t>현재 </a:t>
            </a:r>
            <a:r>
              <a:rPr lang="en-US" altLang="ko-KR" dirty="0" smtClean="0"/>
              <a:t>Web Server </a:t>
            </a:r>
            <a:r>
              <a:rPr lang="ko-KR" altLang="en-US" dirty="0" smtClean="0"/>
              <a:t>정보 이지만 차후</a:t>
            </a:r>
            <a:r>
              <a:rPr lang="en-US" altLang="ko-KR" dirty="0" smtClean="0"/>
              <a:t>(socket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) </a:t>
            </a:r>
            <a:r>
              <a:rPr lang="ko-KR" altLang="en-US" dirty="0" smtClean="0"/>
              <a:t>변경 예정입니다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/>
              <a:t>옵션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필수 항목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=[</a:t>
            </a:r>
            <a:r>
              <a:rPr lang="en-US" altLang="ko-KR" dirty="0"/>
              <a:t>http://[IP]:[PORT]</a:t>
            </a:r>
            <a:r>
              <a:rPr lang="en-US" altLang="ko-KR" dirty="0" smtClean="0"/>
              <a:t>]   </a:t>
            </a:r>
            <a:r>
              <a:rPr lang="en-US" altLang="ko-KR" dirty="0"/>
              <a:t>=&gt;</a:t>
            </a:r>
            <a:r>
              <a:rPr lang="ko-KR" altLang="en-US" dirty="0"/>
              <a:t> 전송 대상의 접속 정보를 설정한다</a:t>
            </a:r>
            <a:r>
              <a:rPr lang="en-US" altLang="ko-KR" dirty="0" smtClean="0"/>
              <a:t>. </a:t>
            </a:r>
            <a:r>
              <a:rPr lang="en-US" altLang="ko-KR" dirty="0"/>
              <a:t>(</a:t>
            </a:r>
            <a:r>
              <a:rPr lang="ko-KR" altLang="en-US" dirty="0"/>
              <a:t>필수 항목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선택 항목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-</a:t>
            </a:r>
            <a:r>
              <a:rPr lang="en-US" altLang="ko-KR" dirty="0" err="1"/>
              <a:t>gi</a:t>
            </a:r>
            <a:r>
              <a:rPr lang="en-US" altLang="ko-KR" dirty="0" smtClean="0"/>
              <a:t>=[</a:t>
            </a:r>
            <a:r>
              <a:rPr lang="ko-KR" altLang="en-US" dirty="0" err="1" smtClean="0"/>
              <a:t>수집주기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)]   </a:t>
            </a:r>
            <a:r>
              <a:rPr lang="en-US" altLang="ko-KR" dirty="0"/>
              <a:t>=&gt; </a:t>
            </a:r>
            <a:r>
              <a:rPr lang="ko-KR" altLang="en-US" dirty="0"/>
              <a:t>데이터 수집 주기</a:t>
            </a:r>
            <a:r>
              <a:rPr lang="en-US" altLang="ko-KR" dirty="0"/>
              <a:t>(</a:t>
            </a:r>
            <a:r>
              <a:rPr lang="ko-KR" altLang="en-US" dirty="0"/>
              <a:t>분</a:t>
            </a:r>
            <a:r>
              <a:rPr lang="en-US" altLang="ko-KR" dirty="0"/>
              <a:t>) </a:t>
            </a:r>
            <a:r>
              <a:rPr lang="ko-KR" altLang="en-US" dirty="0" smtClean="0"/>
              <a:t>설정한다</a:t>
            </a:r>
            <a:r>
              <a:rPr lang="en-US" altLang="ko-KR" dirty="0" smtClean="0"/>
              <a:t>. </a:t>
            </a:r>
            <a:r>
              <a:rPr lang="en-US" altLang="ko-KR" dirty="0"/>
              <a:t>(Optional , default=10</a:t>
            </a:r>
            <a:r>
              <a:rPr lang="en-US" altLang="ko-KR" dirty="0" smtClean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si</a:t>
            </a:r>
            <a:r>
              <a:rPr lang="en-US" altLang="ko-KR" dirty="0" smtClean="0"/>
              <a:t>=[</a:t>
            </a:r>
            <a:r>
              <a:rPr lang="ko-KR" altLang="en-US" dirty="0" err="1" smtClean="0"/>
              <a:t>전송주기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)]   </a:t>
            </a:r>
            <a:r>
              <a:rPr lang="en-US" altLang="ko-KR" dirty="0"/>
              <a:t>=&gt; </a:t>
            </a:r>
            <a:r>
              <a:rPr lang="ko-KR" altLang="en-US" dirty="0"/>
              <a:t>데이터 </a:t>
            </a:r>
            <a:r>
              <a:rPr lang="ko-KR" altLang="en-US" dirty="0" smtClean="0"/>
              <a:t>전송 </a:t>
            </a:r>
            <a:r>
              <a:rPr lang="ko-KR" altLang="en-US" dirty="0"/>
              <a:t>주기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 </a:t>
            </a:r>
            <a:r>
              <a:rPr lang="ko-KR" altLang="en-US" dirty="0"/>
              <a:t>설정한다</a:t>
            </a:r>
            <a:r>
              <a:rPr lang="en-US" altLang="ko-KR" dirty="0"/>
              <a:t>. (Optional , default=10)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공공 데이터 </a:t>
            </a:r>
            <a:r>
              <a:rPr lang="ko-KR" altLang="en-US" dirty="0" err="1" smtClean="0"/>
              <a:t>수집기</a:t>
            </a:r>
            <a:r>
              <a:rPr lang="ko-KR" altLang="en-US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219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9118" y="2921169"/>
            <a:ext cx="8093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/>
              <a:t>OMS </a:t>
            </a:r>
            <a:r>
              <a:rPr lang="ko-KR" altLang="en-US" sz="6000" dirty="0" smtClean="0"/>
              <a:t>실행</a:t>
            </a:r>
            <a:r>
              <a:rPr lang="en-US" altLang="ko-KR" sz="6000" dirty="0" smtClean="0"/>
              <a:t>(</a:t>
            </a:r>
            <a:r>
              <a:rPr lang="en-US" altLang="ko-KR" sz="6000" dirty="0" err="1"/>
              <a:t>uPREP</a:t>
            </a:r>
            <a:r>
              <a:rPr lang="en-US" altLang="ko-KR" sz="6000" dirty="0"/>
              <a:t> </a:t>
            </a:r>
            <a:r>
              <a:rPr lang="ko-KR" altLang="en-US" sz="6000" dirty="0" smtClean="0"/>
              <a:t>연동</a:t>
            </a:r>
            <a:r>
              <a:rPr lang="en-US" altLang="ko-KR" sz="6000" dirty="0" smtClean="0"/>
              <a:t>)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604606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OMS</a:t>
            </a:r>
            <a:r>
              <a:rPr lang="ko-KR" altLang="en-US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8305" y="902630"/>
            <a:ext cx="740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oms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폴더로 </a:t>
            </a:r>
            <a:r>
              <a:rPr lang="ko-KR" altLang="en-US" dirty="0" smtClean="0"/>
              <a:t>이동 후</a:t>
            </a:r>
            <a:r>
              <a:rPr lang="en-US" altLang="ko-KR" dirty="0"/>
              <a:t> </a:t>
            </a:r>
            <a:r>
              <a:rPr lang="en-US" altLang="ko-KR" dirty="0" smtClean="0"/>
              <a:t>OverlayNetworkServerStart.bat </a:t>
            </a:r>
            <a:r>
              <a:rPr lang="ko-KR" altLang="en-US" dirty="0" smtClean="0"/>
              <a:t>을 실행한다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83" y="1396944"/>
            <a:ext cx="8016437" cy="432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84104" y="2401254"/>
            <a:ext cx="4121425" cy="2094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948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18305" y="902630"/>
            <a:ext cx="734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정상적으로 실행되면 아래와 같이 </a:t>
            </a:r>
            <a:r>
              <a:rPr lang="ko-KR" altLang="en-US" dirty="0" smtClean="0"/>
              <a:t>출력된다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OMS</a:t>
            </a:r>
            <a:r>
              <a:rPr lang="ko-KR" altLang="en-US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270" y="1514873"/>
            <a:ext cx="9031563" cy="47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3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1048" y="2921169"/>
            <a:ext cx="4369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err="1" smtClean="0"/>
              <a:t>uPRE</a:t>
            </a:r>
            <a:r>
              <a:rPr lang="en-US" altLang="ko-KR" sz="6000" err="1" smtClean="0"/>
              <a:t>P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실행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063132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uPREP</a:t>
            </a:r>
            <a:r>
              <a:rPr lang="ko-KR" altLang="en-US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8305" y="902630"/>
            <a:ext cx="7866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/>
              <a:t>uPREP_Client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복사하여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(Seeder</a:t>
            </a:r>
            <a:r>
              <a:rPr lang="ko-KR" altLang="en-US" dirty="0" smtClean="0"/>
              <a:t>용</a:t>
            </a:r>
            <a:r>
              <a:rPr lang="en-US" altLang="ko-KR" dirty="0" smtClean="0"/>
              <a:t>, Peer</a:t>
            </a:r>
            <a:r>
              <a:rPr lang="ko-KR" altLang="en-US" dirty="0" smtClean="0"/>
              <a:t>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폴더를 만든다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5" y="1582449"/>
            <a:ext cx="5609058" cy="30226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191" y="2471691"/>
            <a:ext cx="7173776" cy="386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09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18305" y="902630"/>
            <a:ext cx="424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requirements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pip install -r requirements.txt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589" y="1791872"/>
            <a:ext cx="8634943" cy="42002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SERVER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312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uPREP</a:t>
            </a:r>
            <a:r>
              <a:rPr lang="ko-KR" altLang="en-US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8305" y="902630"/>
            <a:ext cx="740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(Seeder)</a:t>
            </a:r>
            <a:r>
              <a:rPr lang="ko-KR" altLang="en-US" dirty="0" err="1" smtClean="0"/>
              <a:t>폴더안에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startseeder.bat</a:t>
            </a:r>
            <a:r>
              <a:rPr lang="en-US" altLang="ko-KR" dirty="0"/>
              <a:t> </a:t>
            </a:r>
            <a:r>
              <a:rPr lang="ko-KR" altLang="en-US" dirty="0" smtClean="0"/>
              <a:t>을 열고 </a:t>
            </a:r>
            <a:r>
              <a:rPr lang="en-US" altLang="ko-KR" dirty="0" smtClean="0"/>
              <a:t>oms </a:t>
            </a:r>
            <a:r>
              <a:rPr lang="ko-KR" altLang="en-US" dirty="0" smtClean="0"/>
              <a:t>주소를 수정한다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06" y="1399761"/>
            <a:ext cx="7353300" cy="20574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075582" y="2219038"/>
            <a:ext cx="2193235" cy="312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18305" y="3735493"/>
            <a:ext cx="740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(Peer)</a:t>
            </a:r>
            <a:r>
              <a:rPr lang="ko-KR" altLang="en-US" dirty="0" err="1" smtClean="0"/>
              <a:t>폴더안에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startpeer.bat </a:t>
            </a:r>
            <a:r>
              <a:rPr lang="ko-KR" altLang="en-US" dirty="0" smtClean="0"/>
              <a:t>을 열고 </a:t>
            </a:r>
            <a:r>
              <a:rPr lang="en-US" altLang="ko-KR" dirty="0" smtClean="0"/>
              <a:t>oms </a:t>
            </a:r>
            <a:r>
              <a:rPr lang="ko-KR" altLang="en-US" dirty="0" smtClean="0"/>
              <a:t>주소를 수정한다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06" y="4276438"/>
            <a:ext cx="7353300" cy="20574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790661" y="5366430"/>
            <a:ext cx="1941444" cy="312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961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18305" y="902630"/>
            <a:ext cx="734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startseeder.bat </a:t>
            </a:r>
            <a:r>
              <a:rPr lang="ko-KR" altLang="en-US" dirty="0" smtClean="0"/>
              <a:t>실행 후 출력되는 </a:t>
            </a:r>
            <a:r>
              <a:rPr lang="en-US" altLang="ko-KR" dirty="0" smtClean="0"/>
              <a:t>Overlay ID</a:t>
            </a:r>
            <a:r>
              <a:rPr lang="ko-KR" altLang="en-US" dirty="0" smtClean="0"/>
              <a:t>를 복사 한다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uPREP</a:t>
            </a:r>
            <a:r>
              <a:rPr lang="ko-KR" altLang="en-US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895" y="1444402"/>
            <a:ext cx="9217094" cy="481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67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18305" y="902630"/>
            <a:ext cx="734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Startpeer.bat </a:t>
            </a:r>
            <a:r>
              <a:rPr lang="ko-KR" altLang="en-US" dirty="0" smtClean="0"/>
              <a:t>실행 후 복사한 </a:t>
            </a:r>
            <a:r>
              <a:rPr lang="en-US" altLang="ko-KR" dirty="0" smtClean="0"/>
              <a:t>Overlay ID</a:t>
            </a:r>
            <a:r>
              <a:rPr lang="ko-KR" altLang="en-US" dirty="0" smtClean="0"/>
              <a:t>를 입력 한다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uPREP</a:t>
            </a:r>
            <a:r>
              <a:rPr lang="ko-KR" altLang="en-US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60" y="1514873"/>
            <a:ext cx="8627372" cy="450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67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uPREP</a:t>
            </a:r>
            <a:r>
              <a:rPr lang="ko-KR" altLang="en-US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8305" y="902630"/>
            <a:ext cx="786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각각의 폴더에 파일이 생성되는지 확인한다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45244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18305" y="902630"/>
            <a:ext cx="7349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설정 파일 수정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en-US" altLang="ko-KR" dirty="0"/>
              <a:t>c</a:t>
            </a:r>
            <a:r>
              <a:rPr lang="en-US" altLang="ko-KR" dirty="0" smtClean="0"/>
              <a:t>onfig.py </a:t>
            </a:r>
            <a:r>
              <a:rPr lang="ko-KR" altLang="en-US" dirty="0" smtClean="0"/>
              <a:t>파일은 서버 설정 파일이다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Editor </a:t>
            </a:r>
            <a:r>
              <a:rPr lang="ko-KR" altLang="en-US" dirty="0" smtClean="0"/>
              <a:t>프로그램으로 열고 수정한다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13" y="1791872"/>
            <a:ext cx="9285347" cy="45166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SERVER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386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18305" y="902630"/>
            <a:ext cx="299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설정 파일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SERVER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82" y="106519"/>
            <a:ext cx="5616437" cy="66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7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18305" y="902630"/>
            <a:ext cx="7349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실행 명령어</a:t>
            </a:r>
            <a:endParaRPr lang="en-US" altLang="ko-KR" dirty="0" smtClean="0"/>
          </a:p>
          <a:p>
            <a:pPr marL="742950" lvl="1" indent="-285750">
              <a:buFontTx/>
              <a:buChar char="-"/>
            </a:pPr>
            <a:r>
              <a:rPr lang="en-US" altLang="ko-KR" dirty="0" smtClean="0"/>
              <a:t>__init__.py –prod</a:t>
            </a:r>
          </a:p>
          <a:p>
            <a:pPr marL="742950" lvl="1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정상적으로 실행되면 아래와 같이 출력된다</a:t>
            </a:r>
            <a:r>
              <a:rPr lang="en-US" altLang="ko-KR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17" y="2233958"/>
            <a:ext cx="8580989" cy="44834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SERVER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569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18305" y="902630"/>
            <a:ext cx="734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실행 창에는 간단한 로그 메시지가 출력된다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34" y="1514873"/>
            <a:ext cx="9402625" cy="49127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SERVER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170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18304" y="902630"/>
            <a:ext cx="974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브라우저에서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서버</a:t>
            </a:r>
            <a:r>
              <a:rPr lang="en-US" altLang="ko-KR" dirty="0" smtClean="0"/>
              <a:t>IP]:[</a:t>
            </a:r>
            <a:r>
              <a:rPr lang="ko-KR" altLang="en-US" dirty="0" smtClean="0"/>
              <a:t>서버</a:t>
            </a:r>
            <a:r>
              <a:rPr lang="en-US" altLang="ko-KR" dirty="0" smtClean="0"/>
              <a:t>PORT] 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127.0.0.1:8081) </a:t>
            </a:r>
            <a:r>
              <a:rPr lang="ko-KR" altLang="en-US" dirty="0" smtClean="0"/>
              <a:t>로 접속하면 서버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가 출력된다</a:t>
            </a:r>
            <a:r>
              <a:rPr lang="en-US" altLang="ko-KR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SERVER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77" y="1386472"/>
            <a:ext cx="9313539" cy="50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96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3095" y="290387"/>
            <a:ext cx="36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SERVER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7" y="846032"/>
            <a:ext cx="10800000" cy="586406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863008" y="1556538"/>
            <a:ext cx="318053" cy="295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 설명선 17"/>
          <p:cNvSpPr/>
          <p:nvPr/>
        </p:nvSpPr>
        <p:spPr>
          <a:xfrm>
            <a:off x="3863008" y="233025"/>
            <a:ext cx="2073965" cy="706400"/>
          </a:xfrm>
          <a:prstGeom prst="wedgeRectCallout">
            <a:avLst>
              <a:gd name="adj1" fmla="val -45660"/>
              <a:gd name="adj2" fmla="val 139882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채널 목록 갱신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수동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자동 갱신됨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109869" y="1796730"/>
            <a:ext cx="3014869" cy="396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703981" y="1883863"/>
            <a:ext cx="245167" cy="243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 설명선 26"/>
          <p:cNvSpPr/>
          <p:nvPr/>
        </p:nvSpPr>
        <p:spPr>
          <a:xfrm>
            <a:off x="330934" y="2717478"/>
            <a:ext cx="2551044" cy="785550"/>
          </a:xfrm>
          <a:prstGeom prst="wedgeRectCallout">
            <a:avLst>
              <a:gd name="adj1" fmla="val 35151"/>
              <a:gd name="adj2" fmla="val -150663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채널 정보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타이틀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생성자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클릭하면 화면에 출력</a:t>
            </a:r>
            <a:endParaRPr lang="ko-KR" altLang="en-US" sz="1400" dirty="0"/>
          </a:p>
        </p:txBody>
      </p:sp>
      <p:sp>
        <p:nvSpPr>
          <p:cNvPr id="29" name="직사각형 28"/>
          <p:cNvSpPr/>
          <p:nvPr/>
        </p:nvSpPr>
        <p:spPr>
          <a:xfrm>
            <a:off x="1007165" y="4478723"/>
            <a:ext cx="3117573" cy="2014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 설명선 29"/>
          <p:cNvSpPr/>
          <p:nvPr/>
        </p:nvSpPr>
        <p:spPr>
          <a:xfrm>
            <a:off x="742120" y="3723861"/>
            <a:ext cx="2551044" cy="429428"/>
          </a:xfrm>
          <a:prstGeom prst="wedgeRectCallout">
            <a:avLst>
              <a:gd name="adj1" fmla="val 23982"/>
              <a:gd name="adj2" fmla="val 121786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로그 메시지 출력</a:t>
            </a:r>
            <a:endParaRPr lang="ko-KR" altLang="en-US" sz="1400" dirty="0"/>
          </a:p>
        </p:txBody>
      </p:sp>
      <p:sp>
        <p:nvSpPr>
          <p:cNvPr id="31" name="직사각형 30"/>
          <p:cNvSpPr/>
          <p:nvPr/>
        </p:nvSpPr>
        <p:spPr>
          <a:xfrm>
            <a:off x="4214191" y="1556538"/>
            <a:ext cx="7534076" cy="4937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 설명선 31"/>
          <p:cNvSpPr/>
          <p:nvPr/>
        </p:nvSpPr>
        <p:spPr>
          <a:xfrm>
            <a:off x="4606787" y="1311445"/>
            <a:ext cx="2660372" cy="785550"/>
          </a:xfrm>
          <a:prstGeom prst="wedgeRectCallout">
            <a:avLst>
              <a:gd name="adj1" fmla="val 705"/>
              <a:gd name="adj2" fmla="val 122629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연결 상태 확인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Peer Report </a:t>
            </a:r>
            <a:r>
              <a:rPr lang="ko-KR" altLang="en-US" sz="1400" dirty="0" smtClean="0"/>
              <a:t>수신 시 갱신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9466517" y="1631582"/>
            <a:ext cx="2142387" cy="2171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 설명선 33"/>
          <p:cNvSpPr/>
          <p:nvPr/>
        </p:nvSpPr>
        <p:spPr>
          <a:xfrm>
            <a:off x="8319968" y="312776"/>
            <a:ext cx="2970883" cy="785550"/>
          </a:xfrm>
          <a:prstGeom prst="wedgeRectCallout">
            <a:avLst>
              <a:gd name="adj1" fmla="val 23982"/>
              <a:gd name="adj2" fmla="val 121786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연결 상태 설정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노드 및 링크 색상 등을 변경 </a:t>
            </a:r>
            <a:endParaRPr lang="ko-KR" altLang="en-US" sz="1400" dirty="0"/>
          </a:p>
        </p:txBody>
      </p:sp>
      <p:sp>
        <p:nvSpPr>
          <p:cNvPr id="35" name="사각형 설명선 34"/>
          <p:cNvSpPr/>
          <p:nvPr/>
        </p:nvSpPr>
        <p:spPr>
          <a:xfrm>
            <a:off x="3366051" y="2491959"/>
            <a:ext cx="1517374" cy="456485"/>
          </a:xfrm>
          <a:prstGeom prst="wedgeRectCallout">
            <a:avLst>
              <a:gd name="adj1" fmla="val -21950"/>
              <a:gd name="adj2" fmla="val -138588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해당 채널 삭제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0644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795</Words>
  <Application>Microsoft Office PowerPoint</Application>
  <PresentationFormat>와이드스크린</PresentationFormat>
  <Paragraphs>127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jhkim</dc:creator>
  <cp:lastModifiedBy>jhkim</cp:lastModifiedBy>
  <cp:revision>19</cp:revision>
  <dcterms:created xsi:type="dcterms:W3CDTF">2019-11-04T11:34:04Z</dcterms:created>
  <dcterms:modified xsi:type="dcterms:W3CDTF">2019-11-26T13:25:08Z</dcterms:modified>
</cp:coreProperties>
</file>